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E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/>
    <p:restoredTop sz="94694"/>
  </p:normalViewPr>
  <p:slideViewPr>
    <p:cSldViewPr snapToGrid="0" snapToObjects="1">
      <p:cViewPr>
        <p:scale>
          <a:sx n="73" d="100"/>
          <a:sy n="73" d="100"/>
        </p:scale>
        <p:origin x="1080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5CF49-391A-06FA-AC0A-9F3298BAF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BCA80C-BB7D-89B0-FCDB-C6E9D9CF7B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9EECDA-5C4C-BBFF-1745-5A72948DA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F4993-3913-1D4E-A461-475BC4D84603}" type="datetimeFigureOut">
              <a:rPr lang="en-JP" smtClean="0"/>
              <a:t>2022/07/11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8F59C-D049-E510-32E3-85E6A9E60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49890-4DA2-7BCE-18DE-30209F03F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CB2AE-E032-2F47-8C53-E20E842E8601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246886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14AE5-31D4-4485-E401-0C2E019E1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2159A5-8735-8462-1D97-C531980217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F966-49B3-06AA-60CD-054754889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F4993-3913-1D4E-A461-475BC4D84603}" type="datetimeFigureOut">
              <a:rPr lang="en-JP" smtClean="0"/>
              <a:t>2022/07/11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4144D2-6AF7-E61B-E369-963474A02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B0C84-D537-555C-A841-D4B4EDC94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CB2AE-E032-2F47-8C53-E20E842E8601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613190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03871D-AA1C-28A3-0580-BAFA213F77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7025CA-FFBB-F17F-388F-1B862A51F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59920-629E-D7EE-2FF4-D8D731588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F4993-3913-1D4E-A461-475BC4D84603}" type="datetimeFigureOut">
              <a:rPr lang="en-JP" smtClean="0"/>
              <a:t>2022/07/11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1C4A5B-3EC9-DF21-1B2E-6A1A19DF4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564DD-B9E7-D57B-AA9B-224851D5A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CB2AE-E032-2F47-8C53-E20E842E8601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719091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2A93B-5D92-2259-1EAA-F335E7BF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DA8F0-DB33-4A2C-5D39-1FD3E4A3E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741CE-91B7-FA56-2843-B0D164DEE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F4993-3913-1D4E-A461-475BC4D84603}" type="datetimeFigureOut">
              <a:rPr lang="en-JP" smtClean="0"/>
              <a:t>2022/07/11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79D87-EE10-CF41-7E4C-61546E928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EAE3D-C9A6-D1F7-84EC-EDB266199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CB2AE-E032-2F47-8C53-E20E842E8601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046630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463E3-DF4A-FE44-2BD7-6BE50665C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6D743D-728D-7CBA-6FEA-5FF9F7ECE1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A6290-808C-B175-509D-0125BB4D9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F4993-3913-1D4E-A461-475BC4D84603}" type="datetimeFigureOut">
              <a:rPr lang="en-JP" smtClean="0"/>
              <a:t>2022/07/11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E4904-EDFB-62B0-E5F9-C249ED1D8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04D09-8387-01F0-28EB-AA6953A30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CB2AE-E032-2F47-8C53-E20E842E8601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40204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1FF7-6F72-CEB5-2CD3-2E9D97C37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83F69-9696-CD21-6D7A-3120BFEC78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E89BB8-8301-7E1E-CBE6-198FC30B63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537886-BB67-3C95-7724-444B3B4C4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F4993-3913-1D4E-A461-475BC4D84603}" type="datetimeFigureOut">
              <a:rPr lang="en-JP" smtClean="0"/>
              <a:t>2022/07/11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A45C38-B009-97FE-D9D9-B183B1806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12FFBB-68CD-ACDA-90F4-D8D7EB8B3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CB2AE-E032-2F47-8C53-E20E842E8601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002850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98438-CCF2-9DD9-4CD0-DD7E946EA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BB2C98-AB10-34AD-3B6B-F2E0B7AB6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994BC8-7233-F783-1F70-75DCF4D8A8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325BBE-82D4-D21D-84EB-1E7545CFD0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41DA62-6CBF-49C7-97F4-D6E0F9DD9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54C734-0CFA-5E67-C29E-0188A3E59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F4993-3913-1D4E-A461-475BC4D84603}" type="datetimeFigureOut">
              <a:rPr lang="en-JP" smtClean="0"/>
              <a:t>2022/07/11</a:t>
            </a:fld>
            <a:endParaRPr lang="en-JP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6E288A-7E36-CE24-56FB-140194A7D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251FAE-697E-A8BA-3FD9-99FF17AD5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CB2AE-E032-2F47-8C53-E20E842E8601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441023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7B16B-04C5-1C11-FBC9-DC9147B59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9846F0-9967-F372-E8B4-B8445AAA9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F4993-3913-1D4E-A461-475BC4D84603}" type="datetimeFigureOut">
              <a:rPr lang="en-JP" smtClean="0"/>
              <a:t>2022/07/11</a:t>
            </a:fld>
            <a:endParaRPr lang="en-JP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446E2B-88B1-5909-29CC-6ED6A2638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F9173-D11F-DC37-53D5-535079626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CB2AE-E032-2F47-8C53-E20E842E8601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030891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F231BF-8C8F-793C-30DC-7A98F3B5C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F4993-3913-1D4E-A461-475BC4D84603}" type="datetimeFigureOut">
              <a:rPr lang="en-JP" smtClean="0"/>
              <a:t>2022/07/11</a:t>
            </a:fld>
            <a:endParaRPr lang="en-JP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B0AEAA-E522-8A30-39DE-978307951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10D5B-5860-A264-6D04-A14ABA08D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CB2AE-E032-2F47-8C53-E20E842E8601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216630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B61E0-341F-37FD-1BB6-89866318D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BDEE1-7646-44B3-5BDA-E6CCBF6F0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8585A4-67E2-FFAB-06AC-F61F6CB854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4248E2-7B6C-75D7-D010-CDDAD1AFE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F4993-3913-1D4E-A461-475BC4D84603}" type="datetimeFigureOut">
              <a:rPr lang="en-JP" smtClean="0"/>
              <a:t>2022/07/11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28A656-6F87-7E04-AB42-AA9278065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FB6790-D991-1A55-5AFB-864FB517D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CB2AE-E032-2F47-8C53-E20E842E8601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431719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77C30-D396-635D-76A6-9EB88C84B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AD2F60-D283-2864-50DB-B4E01E2464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51C6AC-3509-C3C5-A643-FB4BFA1BB2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E56500-08AA-711A-9F4F-452778FA2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F4993-3913-1D4E-A461-475BC4D84603}" type="datetimeFigureOut">
              <a:rPr lang="en-JP" smtClean="0"/>
              <a:t>2022/07/11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056203-FADB-117C-D27C-5E6AE2203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191726-5C12-51FE-277F-07280E25C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CB2AE-E032-2F47-8C53-E20E842E8601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070522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AAF361-9587-178B-FDBD-FC477562D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7FF286-067B-5BD4-7274-011582F25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07B26-10C3-2BB0-6DE5-2CF2AFA6F6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F4993-3913-1D4E-A461-475BC4D84603}" type="datetimeFigureOut">
              <a:rPr lang="en-JP" smtClean="0"/>
              <a:t>2022/07/11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CDCA5-115D-913A-7D32-8B73524C7C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4B91D-C5FB-DECE-A179-FEE8E11D8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CB2AE-E032-2F47-8C53-E20E842E8601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976376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JP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A39ACC9-24DF-1750-8B93-D2EC39A22553}"/>
              </a:ext>
            </a:extLst>
          </p:cNvPr>
          <p:cNvGrpSpPr/>
          <p:nvPr/>
        </p:nvGrpSpPr>
        <p:grpSpPr>
          <a:xfrm>
            <a:off x="0" y="-911969"/>
            <a:ext cx="12192000" cy="9144000"/>
            <a:chOff x="-316150" y="3951861"/>
            <a:chExt cx="12192000" cy="91440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EA83CE6-1FD2-A200-B9B0-21F23AEC7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316150" y="3951861"/>
              <a:ext cx="12192000" cy="9144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175F1AA-0602-6C9E-8986-CED512AA9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-316150" y="3951861"/>
              <a:ext cx="12192000" cy="9144000"/>
            </a:xfrm>
            <a:custGeom>
              <a:avLst/>
              <a:gdLst>
                <a:gd name="connsiteX0" fmla="*/ 10794460 w 12192000"/>
                <a:gd name="connsiteY0" fmla="*/ 3630040 h 9144000"/>
                <a:gd name="connsiteX1" fmla="*/ 10346987 w 12192000"/>
                <a:gd name="connsiteY1" fmla="*/ 4011039 h 9144000"/>
                <a:gd name="connsiteX2" fmla="*/ 10794460 w 12192000"/>
                <a:gd name="connsiteY2" fmla="*/ 4392038 h 9144000"/>
                <a:gd name="connsiteX3" fmla="*/ 11241933 w 12192000"/>
                <a:gd name="connsiteY3" fmla="*/ 4011039 h 9144000"/>
                <a:gd name="connsiteX4" fmla="*/ 10794460 w 12192000"/>
                <a:gd name="connsiteY4" fmla="*/ 3630040 h 9144000"/>
                <a:gd name="connsiteX5" fmla="*/ 0 w 12192000"/>
                <a:gd name="connsiteY5" fmla="*/ 0 h 9144000"/>
                <a:gd name="connsiteX6" fmla="*/ 12192000 w 12192000"/>
                <a:gd name="connsiteY6" fmla="*/ 0 h 9144000"/>
                <a:gd name="connsiteX7" fmla="*/ 12192000 w 12192000"/>
                <a:gd name="connsiteY7" fmla="*/ 9144000 h 9144000"/>
                <a:gd name="connsiteX8" fmla="*/ 0 w 12192000"/>
                <a:gd name="connsiteY8" fmla="*/ 9144000 h 9144000"/>
                <a:gd name="connsiteX9" fmla="*/ 0 w 12192000"/>
                <a:gd name="connsiteY9" fmla="*/ 6373378 h 9144000"/>
                <a:gd name="connsiteX10" fmla="*/ 59287 w 12192000"/>
                <a:gd name="connsiteY10" fmla="*/ 6435290 h 9144000"/>
                <a:gd name="connsiteX11" fmla="*/ 233464 w 12192000"/>
                <a:gd name="connsiteY11" fmla="*/ 6502943 h 9144000"/>
                <a:gd name="connsiteX12" fmla="*/ 680937 w 12192000"/>
                <a:gd name="connsiteY12" fmla="*/ 5642045 h 9144000"/>
                <a:gd name="connsiteX13" fmla="*/ 233464 w 12192000"/>
                <a:gd name="connsiteY13" fmla="*/ 4781147 h 9144000"/>
                <a:gd name="connsiteX14" fmla="*/ 59287 w 12192000"/>
                <a:gd name="connsiteY14" fmla="*/ 4848801 h 9144000"/>
                <a:gd name="connsiteX15" fmla="*/ 0 w 12192000"/>
                <a:gd name="connsiteY15" fmla="*/ 4910712 h 9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192000" h="9144000">
                  <a:moveTo>
                    <a:pt x="10794460" y="3630040"/>
                  </a:moveTo>
                  <a:cubicBezTo>
                    <a:pt x="10547327" y="3630040"/>
                    <a:pt x="10346987" y="3800619"/>
                    <a:pt x="10346987" y="4011039"/>
                  </a:cubicBezTo>
                  <a:cubicBezTo>
                    <a:pt x="10346987" y="4221459"/>
                    <a:pt x="10547327" y="4392038"/>
                    <a:pt x="10794460" y="4392038"/>
                  </a:cubicBezTo>
                  <a:cubicBezTo>
                    <a:pt x="11041593" y="4392038"/>
                    <a:pt x="11241933" y="4221459"/>
                    <a:pt x="11241933" y="4011039"/>
                  </a:cubicBezTo>
                  <a:cubicBezTo>
                    <a:pt x="11241933" y="3800619"/>
                    <a:pt x="11041593" y="3630040"/>
                    <a:pt x="10794460" y="3630040"/>
                  </a:cubicBez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9144000"/>
                  </a:lnTo>
                  <a:lnTo>
                    <a:pt x="0" y="9144000"/>
                  </a:lnTo>
                  <a:lnTo>
                    <a:pt x="0" y="6373378"/>
                  </a:lnTo>
                  <a:lnTo>
                    <a:pt x="59287" y="6435290"/>
                  </a:lnTo>
                  <a:cubicBezTo>
                    <a:pt x="112822" y="6478853"/>
                    <a:pt x="171681" y="6502943"/>
                    <a:pt x="233464" y="6502943"/>
                  </a:cubicBezTo>
                  <a:cubicBezTo>
                    <a:pt x="480597" y="6502943"/>
                    <a:pt x="680937" y="6117506"/>
                    <a:pt x="680937" y="5642045"/>
                  </a:cubicBezTo>
                  <a:cubicBezTo>
                    <a:pt x="680937" y="5166584"/>
                    <a:pt x="480597" y="4781147"/>
                    <a:pt x="233464" y="4781147"/>
                  </a:cubicBezTo>
                  <a:cubicBezTo>
                    <a:pt x="171681" y="4781147"/>
                    <a:pt x="112822" y="4805237"/>
                    <a:pt x="59287" y="4848801"/>
                  </a:cubicBezTo>
                  <a:lnTo>
                    <a:pt x="0" y="4910712"/>
                  </a:lnTo>
                  <a:close/>
                </a:path>
              </a:pathLst>
            </a:cu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96C0B97-ABF8-263D-1B14-F6B14D3A0327}"/>
                </a:ext>
              </a:extLst>
            </p:cNvPr>
            <p:cNvSpPr/>
            <p:nvPr/>
          </p:nvSpPr>
          <p:spPr>
            <a:xfrm>
              <a:off x="-316150" y="3951861"/>
              <a:ext cx="12192000" cy="9144000"/>
            </a:xfrm>
            <a:prstGeom prst="rect">
              <a:avLst/>
            </a:prstGeom>
            <a:solidFill>
              <a:srgbClr val="002060">
                <a:alpha val="2821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</p:grpSp>
    </p:spTree>
    <p:extLst>
      <p:ext uri="{BB962C8B-B14F-4D97-AF65-F5344CB8AC3E}">
        <p14:creationId xmlns:p14="http://schemas.microsoft.com/office/powerpoint/2010/main" val="2173982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68C44C5-BB22-D9B1-1ADA-52F4792E1029}"/>
              </a:ext>
            </a:extLst>
          </p:cNvPr>
          <p:cNvGrpSpPr/>
          <p:nvPr/>
        </p:nvGrpSpPr>
        <p:grpSpPr>
          <a:xfrm>
            <a:off x="0" y="-143690"/>
            <a:ext cx="12192000" cy="7145379"/>
            <a:chOff x="-1364033" y="3657682"/>
            <a:chExt cx="12192000" cy="714537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F0A3E8-0F99-7FB1-453E-05EB9C93D7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60000"/>
                      </a14:imgEffect>
                    </a14:imgLayer>
                  </a14:imgProps>
                </a:ext>
              </a:extLst>
            </a:blip>
            <a:srcRect b="21857"/>
            <a:stretch/>
          </p:blipFill>
          <p:spPr>
            <a:xfrm>
              <a:off x="-1364033" y="3657682"/>
              <a:ext cx="12192000" cy="714537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FF80E45-9DC8-AFE9-E0F1-249BBDB117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1857"/>
            <a:stretch/>
          </p:blipFill>
          <p:spPr>
            <a:xfrm>
              <a:off x="-1364033" y="3657682"/>
              <a:ext cx="12192000" cy="7145379"/>
            </a:xfrm>
            <a:custGeom>
              <a:avLst/>
              <a:gdLst>
                <a:gd name="connsiteX0" fmla="*/ 10792725 w 12192000"/>
                <a:gd name="connsiteY0" fmla="*/ 3821723 h 7145379"/>
                <a:gd name="connsiteX1" fmla="*/ 10328030 w 12192000"/>
                <a:gd name="connsiteY1" fmla="*/ 4014298 h 7145379"/>
                <a:gd name="connsiteX2" fmla="*/ 10792725 w 12192000"/>
                <a:gd name="connsiteY2" fmla="*/ 4206873 h 7145379"/>
                <a:gd name="connsiteX3" fmla="*/ 11257420 w 12192000"/>
                <a:gd name="connsiteY3" fmla="*/ 4014298 h 7145379"/>
                <a:gd name="connsiteX4" fmla="*/ 10792725 w 12192000"/>
                <a:gd name="connsiteY4" fmla="*/ 3821723 h 7145379"/>
                <a:gd name="connsiteX5" fmla="*/ 0 w 12192000"/>
                <a:gd name="connsiteY5" fmla="*/ 0 h 7145379"/>
                <a:gd name="connsiteX6" fmla="*/ 12192000 w 12192000"/>
                <a:gd name="connsiteY6" fmla="*/ 0 h 7145379"/>
                <a:gd name="connsiteX7" fmla="*/ 12192000 w 12192000"/>
                <a:gd name="connsiteY7" fmla="*/ 7145379 h 7145379"/>
                <a:gd name="connsiteX8" fmla="*/ 0 w 12192000"/>
                <a:gd name="connsiteY8" fmla="*/ 7145379 h 7145379"/>
                <a:gd name="connsiteX9" fmla="*/ 0 w 12192000"/>
                <a:gd name="connsiteY9" fmla="*/ 5904662 h 7145379"/>
                <a:gd name="connsiteX10" fmla="*/ 52480 w 12192000"/>
                <a:gd name="connsiteY10" fmla="*/ 5957015 h 7145379"/>
                <a:gd name="connsiteX11" fmla="*/ 312295 w 12192000"/>
                <a:gd name="connsiteY11" fmla="*/ 6052970 h 7145379"/>
                <a:gd name="connsiteX12" fmla="*/ 776990 w 12192000"/>
                <a:gd name="connsiteY12" fmla="*/ 5491118 h 7145379"/>
                <a:gd name="connsiteX13" fmla="*/ 312295 w 12192000"/>
                <a:gd name="connsiteY13" fmla="*/ 4929266 h 7145379"/>
                <a:gd name="connsiteX14" fmla="*/ 52480 w 12192000"/>
                <a:gd name="connsiteY14" fmla="*/ 5025222 h 7145379"/>
                <a:gd name="connsiteX15" fmla="*/ 0 w 12192000"/>
                <a:gd name="connsiteY15" fmla="*/ 5077575 h 7145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192000" h="7145379">
                  <a:moveTo>
                    <a:pt x="10792725" y="3821723"/>
                  </a:moveTo>
                  <a:cubicBezTo>
                    <a:pt x="10536081" y="3821723"/>
                    <a:pt x="10328030" y="3907942"/>
                    <a:pt x="10328030" y="4014298"/>
                  </a:cubicBezTo>
                  <a:cubicBezTo>
                    <a:pt x="10328030" y="4120654"/>
                    <a:pt x="10536081" y="4206873"/>
                    <a:pt x="10792725" y="4206873"/>
                  </a:cubicBezTo>
                  <a:cubicBezTo>
                    <a:pt x="11049369" y="4206873"/>
                    <a:pt x="11257420" y="4120654"/>
                    <a:pt x="11257420" y="4014298"/>
                  </a:cubicBezTo>
                  <a:cubicBezTo>
                    <a:pt x="11257420" y="3907942"/>
                    <a:pt x="11049369" y="3821723"/>
                    <a:pt x="10792725" y="3821723"/>
                  </a:cubicBez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7145379"/>
                  </a:lnTo>
                  <a:lnTo>
                    <a:pt x="0" y="7145379"/>
                  </a:lnTo>
                  <a:lnTo>
                    <a:pt x="0" y="5904662"/>
                  </a:lnTo>
                  <a:lnTo>
                    <a:pt x="52480" y="5957015"/>
                  </a:lnTo>
                  <a:cubicBezTo>
                    <a:pt x="126646" y="6017596"/>
                    <a:pt x="216054" y="6052970"/>
                    <a:pt x="312295" y="6052970"/>
                  </a:cubicBezTo>
                  <a:cubicBezTo>
                    <a:pt x="568939" y="6052970"/>
                    <a:pt x="776990" y="5801420"/>
                    <a:pt x="776990" y="5491118"/>
                  </a:cubicBezTo>
                  <a:cubicBezTo>
                    <a:pt x="776990" y="5180816"/>
                    <a:pt x="568939" y="4929266"/>
                    <a:pt x="312295" y="4929266"/>
                  </a:cubicBezTo>
                  <a:cubicBezTo>
                    <a:pt x="216054" y="4929266"/>
                    <a:pt x="126646" y="4964640"/>
                    <a:pt x="52480" y="5025222"/>
                  </a:cubicBezTo>
                  <a:lnTo>
                    <a:pt x="0" y="5077575"/>
                  </a:lnTo>
                  <a:close/>
                </a:path>
              </a:pathLst>
            </a:cu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96C0B97-ABF8-263D-1B14-F6B14D3A0327}"/>
                </a:ext>
              </a:extLst>
            </p:cNvPr>
            <p:cNvSpPr/>
            <p:nvPr/>
          </p:nvSpPr>
          <p:spPr>
            <a:xfrm>
              <a:off x="-1364033" y="3657682"/>
              <a:ext cx="12192000" cy="7145379"/>
            </a:xfrm>
            <a:prstGeom prst="rect">
              <a:avLst/>
            </a:prstGeom>
            <a:solidFill>
              <a:srgbClr val="002060">
                <a:alpha val="2821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</p:grpSp>
    </p:spTree>
    <p:extLst>
      <p:ext uri="{BB962C8B-B14F-4D97-AF65-F5344CB8AC3E}">
        <p14:creationId xmlns:p14="http://schemas.microsoft.com/office/powerpoint/2010/main" val="3929028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0</Words>
  <Application>Microsoft Macintosh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島村 勇徳</dc:creator>
  <cp:lastModifiedBy>島村 勇徳</cp:lastModifiedBy>
  <cp:revision>2</cp:revision>
  <dcterms:created xsi:type="dcterms:W3CDTF">2022-07-11T19:49:26Z</dcterms:created>
  <dcterms:modified xsi:type="dcterms:W3CDTF">2022-07-11T21:42:56Z</dcterms:modified>
</cp:coreProperties>
</file>